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105B-C14D-4061-9E99-A0B7B0972D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2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4456-8217-4D71-BBB8-017C3665DB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6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9E99-F477-4B68-937A-4FA2C34A9E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7691-39F3-4996-A6FF-5C6B7C1979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BA26-FDFB-4361-9345-452B8610ED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0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E6EA-060B-4147-BB2E-4AA5904397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2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721E-C369-414B-BCA3-BAB8C1270A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8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4538-1119-4102-A1B3-14E313DAA2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3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AC6D-AA53-4FD6-9874-5815118121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8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F892-2FA2-40F2-9415-299885F4A4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DF53-9CB8-4B76-9BB3-881C227DD7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9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46B2-4442-4621-AC18-DCFADBA5B7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ng-slides1_v3_VIb_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2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ng-slides1_v3_VIb_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1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1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2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4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7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6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3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5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Dangit James</dc:creator>
  <cp:lastModifiedBy>Dangit James</cp:lastModifiedBy>
  <cp:revision>1</cp:revision>
  <dcterms:created xsi:type="dcterms:W3CDTF">2014-06-16T16:32:22Z</dcterms:created>
  <dcterms:modified xsi:type="dcterms:W3CDTF">2014-06-16T16:33:05Z</dcterms:modified>
</cp:coreProperties>
</file>